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45" d="100"/>
          <a:sy n="45" d="100"/>
        </p:scale>
        <p:origin x="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F07C8-25F7-4735-8C8C-0F682011C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DE6E25-50D6-44FD-A16A-B310D8D71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F1585-D007-40E4-8E5B-5F8573D91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1C50-F96E-4FB6-B99B-0639AF659FB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81255-5B02-4758-B2C4-8F7A42EA5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75857-C893-44D7-8CCB-C42D374AD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5728-65DE-4B07-B1A6-94C9C6D6C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87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E7B4A-64AE-403B-8025-B29C1ED49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FEF2E-E15B-4574-9983-345605E70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56FEC-199E-47DF-841D-2904A8D88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1C50-F96E-4FB6-B99B-0639AF659FB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57B60-9CB6-4171-98ED-A6B675338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C6470-EAE7-441A-8565-F1642B908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5728-65DE-4B07-B1A6-94C9C6D6C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785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93CFF-602A-489F-9386-628A67E7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76DE4-8BCA-4689-B28D-5FE451C38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CCA3-CDC6-4FEB-BB66-D87559AAE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1C50-F96E-4FB6-B99B-0639AF659FB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5FAE8-F86B-4B65-B7AA-941060166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8CC2A-1955-40F3-9D83-E2600DB02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5728-65DE-4B07-B1A6-94C9C6D6C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68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47540-5FCA-429F-A5D1-900912B14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95653-6583-4268-8DCE-CEA0B2922A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B1011-2D3B-4CEA-9138-C177CE4621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C1B36-1C9B-4B9C-A285-8F7A8E2A5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1C50-F96E-4FB6-B99B-0639AF659FB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D750C2-4818-451C-AF36-42641183B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5BF35-F79E-4980-94BD-CC202B232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5728-65DE-4B07-B1A6-94C9C6D6C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179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D7944-912E-4FCB-83E3-2B9E5DB86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43A6A-8C36-4DAA-9EE3-C6F2331BB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83AE5F-FDB7-462F-9416-13ED34BC37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105AE1-16A5-4F4B-B375-BC69C5C1E2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B3E17B-AB30-4917-B481-E4FFFAE787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654059-67F0-4169-B0A3-5247B0A38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1C50-F96E-4FB6-B99B-0639AF659FB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E0A5F9-D5DF-43BF-811A-0F5326245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39BA02-F6E2-45F7-AEBA-1F5906827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5728-65DE-4B07-B1A6-94C9C6D6C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15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11CC2-BDD7-4EAB-9650-5F8415974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EE5872-3206-4D53-835A-78922B3DB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1C50-F96E-4FB6-B99B-0639AF659FB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77AAE2-1ED5-4D67-B172-7A1B44FB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ED6348-374F-4D81-A050-C0F92B33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5728-65DE-4B07-B1A6-94C9C6D6C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837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6433C3-DBA7-468F-BEBF-1F541FF9F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1C50-F96E-4FB6-B99B-0639AF659FB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DC52C9-B632-4416-BF7C-6BA529E2C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8C426-67AD-44D9-87B3-FABB50679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5728-65DE-4B07-B1A6-94C9C6D6C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65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6DEBF-F183-4C8C-A8E4-5B60B2200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58426-75C4-4CA4-9B81-06F2ED968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03F0C-21B4-4B95-B9FF-708A64BF3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40571-9FD1-4310-820E-170735F80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1C50-F96E-4FB6-B99B-0639AF659FB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2586AB-4A58-4E90-895D-36F1FADA4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0E049-31F1-4670-9552-0272E86F1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5728-65DE-4B07-B1A6-94C9C6D6C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020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368D1-5AFA-4C70-B29A-762606350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5676EF-DF9C-4545-B5BD-012C721FF3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CB639-2F40-421A-BF70-10F6D48B3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CC611-1D69-4267-A7B5-385F67C25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1C50-F96E-4FB6-B99B-0639AF659FB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D7335C-B08C-48DD-80E8-2B9C3708F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89B63-B89E-4FDB-9BD1-FFBE31C27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5728-65DE-4B07-B1A6-94C9C6D6C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288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9D15E-03BF-4D3F-AD4F-2EC05922D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A41456-8539-4A41-BEB4-EFADDA303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A48E9-D7F2-4778-B836-61B65DA8D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1C50-F96E-4FB6-B99B-0639AF659FB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811B5-7964-4814-8E69-87E8F8D88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0F414-716A-4F55-B9A5-9509F8BDB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5728-65DE-4B07-B1A6-94C9C6D6C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592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191092-CA71-4E7F-8B9C-EE1BD0B79E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C3B372-6B50-4FD9-82C5-FB785CE57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83355-D31B-4290-A73D-2A7DFC4D0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1C50-F96E-4FB6-B99B-0639AF659FB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25B0B-CF4B-48B4-9C66-B920EC27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743F6-9F1C-4AE6-B053-22582FC62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5728-65DE-4B07-B1A6-94C9C6D6C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43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AC7E62-A89E-425F-92B4-5255E3563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85004-599B-4A04-9E5B-5CF1112D2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7EEC2-DE9D-428D-BA00-C64DD87A3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41C50-F96E-4FB6-B99B-0639AF659FB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1DA57-E9DA-42C3-85B4-779CBD322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CE481-C00D-4913-84BB-08A928936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A5728-65DE-4B07-B1A6-94C9C6D6C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23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A90FE20D-34AF-4EF1-A189-6EF0E63ED1AB}"/>
              </a:ext>
            </a:extLst>
          </p:cNvPr>
          <p:cNvGrpSpPr/>
          <p:nvPr/>
        </p:nvGrpSpPr>
        <p:grpSpPr>
          <a:xfrm>
            <a:off x="2213681" y="5526916"/>
            <a:ext cx="1939110" cy="353943"/>
            <a:chOff x="2216062" y="5526916"/>
            <a:chExt cx="1939110" cy="353943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3A37DD4-55AF-4DB7-9240-2B3C10A737FB}"/>
                </a:ext>
              </a:extLst>
            </p:cNvPr>
            <p:cNvSpPr/>
            <p:nvPr/>
          </p:nvSpPr>
          <p:spPr>
            <a:xfrm>
              <a:off x="2230909" y="5565545"/>
              <a:ext cx="1924263" cy="279091"/>
            </a:xfrm>
            <a:prstGeom prst="rect">
              <a:avLst/>
            </a:prstGeom>
            <a:solidFill>
              <a:srgbClr val="E255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E0B9C6F-4FCB-4D8E-A6DC-4A75176D273C}"/>
                </a:ext>
              </a:extLst>
            </p:cNvPr>
            <p:cNvSpPr txBox="1"/>
            <p:nvPr/>
          </p:nvSpPr>
          <p:spPr>
            <a:xfrm>
              <a:off x="2216062" y="5526916"/>
              <a:ext cx="193911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700" spc="-10" dirty="0">
                  <a:solidFill>
                    <a:schemeClr val="bg1"/>
                  </a:solidFill>
                  <a:latin typeface="ITV Reem Medium" panose="02000603040000020004" pitchFamily="2" charset="0"/>
                </a:rPr>
                <a:t>BREAKING NEWS</a:t>
              </a: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1CA76D64-95AA-4CB5-8DEA-14656374E8D6}"/>
              </a:ext>
            </a:extLst>
          </p:cNvPr>
          <p:cNvSpPr/>
          <p:nvPr/>
        </p:nvSpPr>
        <p:spPr>
          <a:xfrm>
            <a:off x="2228850" y="5561480"/>
            <a:ext cx="9963149" cy="611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D2AD83-E1A4-4133-A0C1-E84D319A1789}"/>
              </a:ext>
            </a:extLst>
          </p:cNvPr>
          <p:cNvGrpSpPr/>
          <p:nvPr/>
        </p:nvGrpSpPr>
        <p:grpSpPr>
          <a:xfrm>
            <a:off x="1200148" y="3225930"/>
            <a:ext cx="6186614" cy="1246495"/>
            <a:chOff x="1200149" y="2338397"/>
            <a:chExt cx="6186614" cy="124649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E1B25A1-7128-4C9D-AD24-6FA21D377D95}"/>
                </a:ext>
              </a:extLst>
            </p:cNvPr>
            <p:cNvSpPr/>
            <p:nvPr/>
          </p:nvSpPr>
          <p:spPr>
            <a:xfrm>
              <a:off x="1200149" y="2499722"/>
              <a:ext cx="6186614" cy="892800"/>
            </a:xfrm>
            <a:prstGeom prst="rect">
              <a:avLst/>
            </a:prstGeom>
            <a:solidFill>
              <a:srgbClr val="E255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B52627E-40E7-4C5A-932E-5073DB001AE7}"/>
                </a:ext>
              </a:extLst>
            </p:cNvPr>
            <p:cNvSpPr txBox="1"/>
            <p:nvPr/>
          </p:nvSpPr>
          <p:spPr>
            <a:xfrm>
              <a:off x="1253949" y="2338397"/>
              <a:ext cx="6132814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500" spc="-360" dirty="0">
                  <a:solidFill>
                    <a:schemeClr val="bg1"/>
                  </a:solidFill>
                  <a:latin typeface="ITV Reem Medium" panose="02000603040000020004" pitchFamily="2" charset="0"/>
                </a:rPr>
                <a:t>SHOULD QUIT’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1968331-496C-4C2A-A7BA-77A7B17B7EF3}"/>
              </a:ext>
            </a:extLst>
          </p:cNvPr>
          <p:cNvSpPr/>
          <p:nvPr/>
        </p:nvSpPr>
        <p:spPr>
          <a:xfrm>
            <a:off x="0" y="1"/>
            <a:ext cx="12192000" cy="3387256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FB3D209-11B0-483A-86CD-FE91229544D7}"/>
              </a:ext>
            </a:extLst>
          </p:cNvPr>
          <p:cNvGrpSpPr/>
          <p:nvPr/>
        </p:nvGrpSpPr>
        <p:grpSpPr>
          <a:xfrm>
            <a:off x="1200149" y="2338397"/>
            <a:ext cx="5868561" cy="1246495"/>
            <a:chOff x="1200149" y="2338397"/>
            <a:chExt cx="5868561" cy="124649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E0A7FED-084D-4F43-B914-037AC883B63E}"/>
                </a:ext>
              </a:extLst>
            </p:cNvPr>
            <p:cNvSpPr/>
            <p:nvPr/>
          </p:nvSpPr>
          <p:spPr>
            <a:xfrm>
              <a:off x="1200149" y="2495549"/>
              <a:ext cx="5868561" cy="891707"/>
            </a:xfrm>
            <a:prstGeom prst="rect">
              <a:avLst/>
            </a:prstGeom>
            <a:solidFill>
              <a:srgbClr val="E255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66A189-8DC4-4948-9087-F515F6AC151F}"/>
                </a:ext>
              </a:extLst>
            </p:cNvPr>
            <p:cNvSpPr txBox="1"/>
            <p:nvPr/>
          </p:nvSpPr>
          <p:spPr>
            <a:xfrm>
              <a:off x="1253950" y="2338397"/>
              <a:ext cx="5814760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500" spc="-360" dirty="0">
                  <a:solidFill>
                    <a:schemeClr val="bg1"/>
                  </a:solidFill>
                  <a:latin typeface="ITV Reem Medium" panose="02000603040000020004" pitchFamily="2" charset="0"/>
                </a:rPr>
                <a:t>CORBYN: ‘PM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246CFFA-326E-4077-9CB4-5EC221FAC05D}"/>
              </a:ext>
            </a:extLst>
          </p:cNvPr>
          <p:cNvSpPr/>
          <p:nvPr/>
        </p:nvSpPr>
        <p:spPr>
          <a:xfrm>
            <a:off x="0" y="0"/>
            <a:ext cx="12192000" cy="2495549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0D7D244-71E6-4C52-B857-2F9AB37CA993}"/>
              </a:ext>
            </a:extLst>
          </p:cNvPr>
          <p:cNvGrpSpPr/>
          <p:nvPr/>
        </p:nvGrpSpPr>
        <p:grpSpPr>
          <a:xfrm>
            <a:off x="1200150" y="1990467"/>
            <a:ext cx="3133726" cy="553998"/>
            <a:chOff x="1200150" y="1990467"/>
            <a:chExt cx="3133726" cy="55399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9613644-75B1-4E4D-BE28-9212C9B48A75}"/>
                </a:ext>
              </a:extLst>
            </p:cNvPr>
            <p:cNvSpPr/>
            <p:nvPr/>
          </p:nvSpPr>
          <p:spPr>
            <a:xfrm>
              <a:off x="1200150" y="2009774"/>
              <a:ext cx="3133725" cy="485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E11DDC-492E-4125-94ED-E2F144E7E06C}"/>
                </a:ext>
              </a:extLst>
            </p:cNvPr>
            <p:cNvSpPr txBox="1"/>
            <p:nvPr/>
          </p:nvSpPr>
          <p:spPr>
            <a:xfrm>
              <a:off x="1204914" y="1990467"/>
              <a:ext cx="312896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900" spc="-40" dirty="0">
                  <a:solidFill>
                    <a:srgbClr val="E2553A"/>
                  </a:solidFill>
                  <a:latin typeface="ITV Reem Medium" panose="02000603040000020004" pitchFamily="2" charset="0"/>
                </a:rPr>
                <a:t>BREAKING NEWS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D7B8711-07E5-4825-A8EE-C82ABA33DBA8}"/>
              </a:ext>
            </a:extLst>
          </p:cNvPr>
          <p:cNvSpPr/>
          <p:nvPr/>
        </p:nvSpPr>
        <p:spPr>
          <a:xfrm>
            <a:off x="0" y="0"/>
            <a:ext cx="12192000" cy="200977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C2A73D4-E45B-4D33-8D3C-8E7A620D575D}"/>
              </a:ext>
            </a:extLst>
          </p:cNvPr>
          <p:cNvSpPr txBox="1"/>
          <p:nvPr/>
        </p:nvSpPr>
        <p:spPr>
          <a:xfrm>
            <a:off x="2239909" y="5515545"/>
            <a:ext cx="70220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spc="-10" dirty="0">
                <a:solidFill>
                  <a:srgbClr val="252F3F"/>
                </a:solidFill>
                <a:latin typeface="ITV Reem Medium" panose="02000603040000020004" pitchFamily="2" charset="0"/>
              </a:rPr>
              <a:t>CORBYN: ‘PM SHOULD QUIT’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1F1DF98-19A4-4029-97DF-2516A97AB437}"/>
              </a:ext>
            </a:extLst>
          </p:cNvPr>
          <p:cNvGrpSpPr/>
          <p:nvPr/>
        </p:nvGrpSpPr>
        <p:grpSpPr>
          <a:xfrm>
            <a:off x="2228852" y="5572632"/>
            <a:ext cx="9963148" cy="1223914"/>
            <a:chOff x="2228851" y="5570187"/>
            <a:chExt cx="9963149" cy="122391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AF81C95-464A-43F7-90F2-F8E9580F20FD}"/>
                </a:ext>
              </a:extLst>
            </p:cNvPr>
            <p:cNvSpPr/>
            <p:nvPr/>
          </p:nvSpPr>
          <p:spPr>
            <a:xfrm>
              <a:off x="2228851" y="6182144"/>
              <a:ext cx="9963149" cy="611957"/>
            </a:xfrm>
            <a:prstGeom prst="rect">
              <a:avLst/>
            </a:prstGeom>
            <a:solidFill>
              <a:srgbClr val="E255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AC7781C-09D9-4400-B12B-A27B7FF5E3F1}"/>
                </a:ext>
              </a:extLst>
            </p:cNvPr>
            <p:cNvSpPr/>
            <p:nvPr/>
          </p:nvSpPr>
          <p:spPr>
            <a:xfrm>
              <a:off x="2228851" y="5570187"/>
              <a:ext cx="9963149" cy="6119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51FC7911-2CD5-4D59-B21C-6D77F2292165}"/>
              </a:ext>
            </a:extLst>
          </p:cNvPr>
          <p:cNvSpPr/>
          <p:nvPr/>
        </p:nvSpPr>
        <p:spPr>
          <a:xfrm>
            <a:off x="0" y="6173436"/>
            <a:ext cx="12192001" cy="68456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21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withEffect">
                                  <p:stCondLst>
                                    <p:cond delay="1960"/>
                                  </p:stCondLst>
                                  <p:childTnLst>
                                    <p:animMotion origin="layout" path="M -3.125E-6 4.44444E-6 L -3.54167E-6 -0.07107 " pathEditMode="relative" rAng="0" ptsTypes="AA">
                                      <p:cBhvr>
                                        <p:cTn id="6" dur="3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40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232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4" presetClass="path" presetSubtype="0" fill="hold" nodeType="withEffect">
                                  <p:stCondLst>
                                    <p:cond delay="1980"/>
                                  </p:stCondLst>
                                  <p:childTnLst>
                                    <p:animMotion origin="layout" path="M -2.5E-6 -2.96296E-6 L -2.5E-6 -0.13055 " pathEditMode="relative" rAng="0" ptsTypes="AA">
                                      <p:cBhvr>
                                        <p:cTn id="10" dur="3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2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23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4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-1.11111E-6 L -3.33333E-6 -0.12963 " pathEditMode="relative" rAng="0" ptsTypes="AA">
                                      <p:cBhvr>
                                        <p:cTn id="14" dur="3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23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4" presetClass="path" presetSubtype="0" fill="hold" nodeType="withEffect">
                                  <p:stCondLst>
                                    <p:cond delay="1960"/>
                                  </p:stCondLst>
                                  <p:childTnLst>
                                    <p:animMotion origin="layout" path="M 3.75E-6 -3.7037E-7 L 3.75E-6 -0.0919 " pathEditMode="relative" rAng="0" ptsTypes="AA">
                                      <p:cBhvr>
                                        <p:cTn id="18" dur="32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60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2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2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2280"/>
                                  </p:stCondLst>
                                  <p:childTnLst>
                                    <p:animScale>
                                      <p:cBhvr>
                                        <p:cTn id="24" dur="240" fill="hold"/>
                                        <p:tgtEl>
                                          <p:spTgt spid="32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22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4" presetClass="path" presetSubtype="0" fill="hold" nodeType="withEffect">
                                  <p:stCondLst>
                                    <p:cond delay="2280"/>
                                  </p:stCondLst>
                                  <p:childTnLst>
                                    <p:animMotion origin="layout" path="M 2.29167E-6 -2.96296E-6 L 2.29167E-6 -0.0412 " pathEditMode="relative" rAng="0" ptsTypes="AA">
                                      <p:cBhvr>
                                        <p:cTn id="28" dur="24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ITV Reem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Toyne</dc:creator>
  <cp:lastModifiedBy>Callum Toyne</cp:lastModifiedBy>
  <cp:revision>1</cp:revision>
  <dcterms:created xsi:type="dcterms:W3CDTF">2017-10-17T17:16:27Z</dcterms:created>
  <dcterms:modified xsi:type="dcterms:W3CDTF">2017-10-17T17:16:50Z</dcterms:modified>
</cp:coreProperties>
</file>